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8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1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1.png"/><Relationship Id="rId3" Type="http://schemas.openxmlformats.org/officeDocument/2006/relationships/image" Target="../media/image9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0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1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0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40.png"/><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0.png"/><Relationship Id="rId4"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0.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0.png"/><Relationship Id="rId4"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3.png"/><Relationship Id="rId4" Type="http://schemas.openxmlformats.org/officeDocument/2006/relationships/image" Target="../media/image5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40.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3.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2.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4.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4.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3.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